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60" r:id="rId3"/>
    <p:sldId id="256" r:id="rId4"/>
    <p:sldId id="259" r:id="rId5"/>
    <p:sldId id="263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374" y="-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3984DF-513F-40D6-8B51-D33A98943608}" type="datetimeFigureOut">
              <a:rPr lang="en-GB" smtClean="0"/>
              <a:t>26/01/2016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41312E-1631-4B40-8636-AFAAD75F80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128543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3984DF-513F-40D6-8B51-D33A98943608}" type="datetimeFigureOut">
              <a:rPr lang="en-GB" smtClean="0"/>
              <a:t>26/01/2016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41312E-1631-4B40-8636-AFAAD75F80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60949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3984DF-513F-40D6-8B51-D33A98943608}" type="datetimeFigureOut">
              <a:rPr lang="en-GB" smtClean="0"/>
              <a:t>26/01/2016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41312E-1631-4B40-8636-AFAAD75F80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572294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3984DF-513F-40D6-8B51-D33A98943608}" type="datetimeFigureOut">
              <a:rPr lang="en-GB" smtClean="0"/>
              <a:t>26/01/2016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41312E-1631-4B40-8636-AFAAD75F80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03836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3984DF-513F-40D6-8B51-D33A98943608}" type="datetimeFigureOut">
              <a:rPr lang="en-GB" smtClean="0"/>
              <a:t>26/01/2016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41312E-1631-4B40-8636-AFAAD75F80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828159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3984DF-513F-40D6-8B51-D33A98943608}" type="datetimeFigureOut">
              <a:rPr lang="en-GB" smtClean="0"/>
              <a:t>26/01/2016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41312E-1631-4B40-8636-AFAAD75F80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507414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3984DF-513F-40D6-8B51-D33A98943608}" type="datetimeFigureOut">
              <a:rPr lang="en-GB" smtClean="0"/>
              <a:t>26/01/2016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41312E-1631-4B40-8636-AFAAD75F80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103261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3984DF-513F-40D6-8B51-D33A98943608}" type="datetimeFigureOut">
              <a:rPr lang="en-GB" smtClean="0"/>
              <a:t>26/01/2016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41312E-1631-4B40-8636-AFAAD75F80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28746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3984DF-513F-40D6-8B51-D33A98943608}" type="datetimeFigureOut">
              <a:rPr lang="en-GB" smtClean="0"/>
              <a:t>26/01/2016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41312E-1631-4B40-8636-AFAAD75F80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35284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3984DF-513F-40D6-8B51-D33A98943608}" type="datetimeFigureOut">
              <a:rPr lang="en-GB" smtClean="0"/>
              <a:t>26/01/2016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41312E-1631-4B40-8636-AFAAD75F80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476208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3984DF-513F-40D6-8B51-D33A98943608}" type="datetimeFigureOut">
              <a:rPr lang="en-GB" smtClean="0"/>
              <a:t>26/01/2016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41312E-1631-4B40-8636-AFAAD75F80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571452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3984DF-513F-40D6-8B51-D33A98943608}" type="datetimeFigureOut">
              <a:rPr lang="en-GB" smtClean="0"/>
              <a:t>26/01/2016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41312E-1631-4B40-8636-AFAAD75F80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87185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503521" y="715693"/>
            <a:ext cx="8085736" cy="1013363"/>
            <a:chOff x="201822" y="615569"/>
            <a:chExt cx="8085736" cy="1013363"/>
          </a:xfrm>
        </p:grpSpPr>
        <p:pic>
          <p:nvPicPr>
            <p:cNvPr id="3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1822" y="998540"/>
              <a:ext cx="1633874" cy="6303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" name="Picture 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35954" y="1030275"/>
              <a:ext cx="2661080" cy="5354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" name="Picture 4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33971" y="645746"/>
              <a:ext cx="1857375" cy="9239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" name="Picture 5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96908" y="615569"/>
              <a:ext cx="1390650" cy="9810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7" name="TextBox 6"/>
          <p:cNvSpPr txBox="1"/>
          <p:nvPr/>
        </p:nvSpPr>
        <p:spPr>
          <a:xfrm>
            <a:off x="200299" y="174785"/>
            <a:ext cx="8692181" cy="65556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</a:t>
            </a:r>
            <a:r>
              <a:rPr lang="en-GB" sz="14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GB" sz="14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currently own 4 brands (see below) but there is little if no synergy between them and </a:t>
            </a:r>
            <a:r>
              <a:rPr lang="en-GB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</a:t>
            </a:r>
            <a:r>
              <a:rPr lang="en-GB" sz="14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GB" sz="14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want to increase the opportunity to cross </a:t>
            </a:r>
            <a:r>
              <a:rPr lang="en-GB" sz="14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sell their services.</a:t>
            </a:r>
            <a:endParaRPr lang="en-GB" sz="1400" dirty="0" smtClean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endParaRPr lang="en-GB" sz="14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endParaRPr lang="en-GB" sz="1400" dirty="0" smtClean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endParaRPr lang="en-GB" sz="14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endParaRPr lang="en-GB" sz="1400" dirty="0" smtClean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endParaRPr lang="en-GB" sz="14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endParaRPr lang="en-GB" sz="14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GB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</a:t>
            </a:r>
            <a:r>
              <a:rPr lang="en-GB" sz="14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GB" sz="14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have decided to make an Umbrella Brand called ENTERTAINMENT EFFECTS which will have its own web-site and we will display our range of products.  </a:t>
            </a:r>
            <a:r>
              <a:rPr lang="en-GB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</a:t>
            </a:r>
            <a:r>
              <a:rPr lang="en-GB" sz="14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GB" sz="14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want to maintain the </a:t>
            </a:r>
            <a:r>
              <a:rPr lang="en-GB" sz="14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identity </a:t>
            </a:r>
            <a:r>
              <a:rPr lang="en-GB" sz="14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of each existing brand as its provides a greater level of specialisation. </a:t>
            </a:r>
          </a:p>
          <a:p>
            <a:endParaRPr lang="en-GB" sz="14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GB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</a:t>
            </a:r>
            <a:r>
              <a:rPr lang="en-GB" sz="14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GB" sz="14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therefore need some new logos to </a:t>
            </a:r>
            <a:r>
              <a:rPr lang="en-GB" sz="14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bring together the communication.</a:t>
            </a:r>
            <a:endParaRPr lang="en-GB" sz="1400" dirty="0" smtClean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just"/>
            <a:endParaRPr lang="en-GB" sz="1400" dirty="0" smtClean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just"/>
            <a:r>
              <a:rPr lang="en-GB" sz="14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 </a:t>
            </a:r>
            <a:r>
              <a:rPr lang="en-GB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would like four brand </a:t>
            </a:r>
            <a:r>
              <a:rPr lang="en-GB" sz="14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logos, with the following characteristics: </a:t>
            </a:r>
          </a:p>
          <a:p>
            <a:pPr algn="just"/>
            <a:endParaRPr lang="en-GB" sz="14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285750" indent="-285750" algn="just">
              <a:buFontTx/>
              <a:buChar char="-"/>
            </a:pPr>
            <a:r>
              <a:rPr lang="en-GB" sz="14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The same theme </a:t>
            </a:r>
            <a:r>
              <a:rPr lang="en-GB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across all four logos; same </a:t>
            </a:r>
            <a:r>
              <a:rPr lang="en-GB" sz="14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font etc.</a:t>
            </a:r>
            <a:endParaRPr lang="en-GB" sz="14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285750" indent="-285750" algn="just">
              <a:buFontTx/>
              <a:buChar char="-"/>
            </a:pPr>
            <a:r>
              <a:rPr lang="en-GB" sz="14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Each brand to have a unique colour which will feature across the brand (Pyro 1 – red, Aquabatics – Blue, Searchlight – Orange/Yellow?, Airmazing effects – Green?)</a:t>
            </a:r>
          </a:p>
          <a:p>
            <a:pPr marL="285750" indent="-285750" algn="just">
              <a:buFontTx/>
              <a:buChar char="-"/>
            </a:pPr>
            <a:r>
              <a:rPr lang="en-GB" sz="14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Possibly a </a:t>
            </a:r>
            <a:r>
              <a:rPr lang="en-GB" sz="14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symbol </a:t>
            </a:r>
            <a:r>
              <a:rPr lang="en-GB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to accompany the text suited to each brand </a:t>
            </a:r>
            <a:r>
              <a:rPr lang="en-GB" sz="14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(</a:t>
            </a:r>
            <a:r>
              <a:rPr lang="en-GB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e.g. Aquabatics – </a:t>
            </a:r>
            <a:r>
              <a:rPr lang="en-GB" sz="14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water droplet, </a:t>
            </a:r>
            <a:r>
              <a:rPr lang="en-GB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Pyro1 – </a:t>
            </a:r>
            <a:r>
              <a:rPr lang="en-GB" sz="14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Fire / firework, </a:t>
            </a:r>
            <a:r>
              <a:rPr lang="en-GB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Airmazing – </a:t>
            </a:r>
            <a:r>
              <a:rPr lang="en-GB" sz="14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Fan / Wind</a:t>
            </a:r>
            <a:r>
              <a:rPr lang="en-GB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Searchlight – </a:t>
            </a:r>
            <a:r>
              <a:rPr lang="en-GB" sz="14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Light / bulb)</a:t>
            </a:r>
          </a:p>
          <a:p>
            <a:pPr algn="just"/>
            <a:endParaRPr lang="en-GB" sz="1400" dirty="0" smtClean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just"/>
            <a:r>
              <a:rPr lang="en-GB" sz="14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 </a:t>
            </a:r>
            <a:r>
              <a:rPr lang="en-GB" sz="14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then want a </a:t>
            </a:r>
            <a:r>
              <a:rPr lang="en-GB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5th logo </a:t>
            </a:r>
            <a:r>
              <a:rPr lang="en-GB" sz="14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for </a:t>
            </a:r>
            <a:r>
              <a:rPr lang="en-GB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the umbrella </a:t>
            </a:r>
            <a:r>
              <a:rPr lang="en-GB" sz="14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brand </a:t>
            </a:r>
            <a:r>
              <a:rPr lang="en-GB" sz="14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Entertainment Effects</a:t>
            </a:r>
            <a:r>
              <a:rPr lang="en-GB" sz="14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this will also need to have the same look and feel as the 4 sub </a:t>
            </a:r>
            <a:r>
              <a:rPr lang="en-GB" sz="14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brands, but can be a bit more creative:</a:t>
            </a:r>
            <a:endParaRPr lang="en-GB" sz="1400" dirty="0" smtClean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just"/>
            <a:endParaRPr lang="en-GB" sz="14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285750" indent="-285750" algn="just">
              <a:buFontTx/>
              <a:buChar char="-"/>
            </a:pPr>
            <a:r>
              <a:rPr lang="en-GB" sz="14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The </a:t>
            </a:r>
            <a:r>
              <a:rPr lang="en-GB" sz="14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4 brands </a:t>
            </a:r>
            <a:r>
              <a:rPr lang="en-GB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colours </a:t>
            </a:r>
            <a:r>
              <a:rPr lang="en-GB" sz="14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could </a:t>
            </a:r>
            <a:r>
              <a:rPr lang="en-GB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be </a:t>
            </a:r>
            <a:r>
              <a:rPr lang="en-GB" sz="14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combined </a:t>
            </a:r>
            <a:r>
              <a:rPr lang="en-GB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together </a:t>
            </a:r>
            <a:r>
              <a:rPr lang="en-GB" sz="14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 this logo.</a:t>
            </a:r>
          </a:p>
          <a:p>
            <a:pPr algn="just"/>
            <a:endParaRPr lang="en-GB" sz="14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just"/>
            <a:r>
              <a:rPr lang="en-GB" sz="14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Some examples we like are on the following pages</a:t>
            </a:r>
          </a:p>
          <a:p>
            <a:pPr marL="285750" indent="-285750" algn="just">
              <a:buFontTx/>
              <a:buChar char="-"/>
            </a:pPr>
            <a:endParaRPr lang="en-GB" sz="14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endParaRPr lang="en-GB" sz="14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811099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3521" y="1098664"/>
            <a:ext cx="1633874" cy="6303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636912"/>
            <a:ext cx="2661080" cy="5354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378" y="3789039"/>
            <a:ext cx="185737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725" y="5301208"/>
            <a:ext cx="1390650" cy="981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2757945" y="1262870"/>
            <a:ext cx="61650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Special Effects </a:t>
            </a:r>
            <a:r>
              <a:rPr lang="en-GB" sz="14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– Fireworks – Pyrotechnics – </a:t>
            </a:r>
            <a:r>
              <a:rPr lang="en-GB" sz="14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Flames - Confetti </a:t>
            </a:r>
            <a:r>
              <a:rPr lang="en-GB" sz="14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– Streamers – CO2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073624" y="2708920"/>
            <a:ext cx="61650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Water Special Effects </a:t>
            </a:r>
            <a:r>
              <a:rPr lang="en-GB" sz="14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– Fountains - Rain Effects - Bubble Tubes – Bespoke Designs</a:t>
            </a:r>
            <a:endParaRPr lang="en-GB" sz="14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411760" y="4251001"/>
            <a:ext cx="616504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High Powered Lights </a:t>
            </a:r>
            <a:r>
              <a:rPr lang="en-GB" sz="14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– Single Beams – Multi beam Space Flowers</a:t>
            </a:r>
          </a:p>
          <a:p>
            <a:endParaRPr lang="en-GB" sz="14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GB" sz="14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Like the big light they use in Batman</a:t>
            </a:r>
            <a:endParaRPr lang="en-GB" sz="14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267744" y="5661248"/>
            <a:ext cx="61650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Inflatable Branding </a:t>
            </a:r>
            <a:r>
              <a:rPr lang="en-GB" sz="14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– Banners – Inflatable Tube etc.  Every product uses a fan.</a:t>
            </a:r>
            <a:endParaRPr lang="en-GB" sz="14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654068" y="188640"/>
            <a:ext cx="616504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Little bit of company background</a:t>
            </a:r>
            <a:endParaRPr lang="en-GB" sz="1400" dirty="0" smtClean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61465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67829" y="1398117"/>
            <a:ext cx="3227070" cy="22589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3877" y="4186429"/>
            <a:ext cx="7240531" cy="1978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200299" y="174785"/>
            <a:ext cx="869218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Simple logos with colour and symbol differentiation.  Colours and symbols </a:t>
            </a:r>
            <a:r>
              <a:rPr lang="en-GB" sz="14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also used in Group logo </a:t>
            </a:r>
            <a:endParaRPr lang="en-GB" sz="14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781396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00299" y="174785"/>
            <a:ext cx="869218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Umbrella logo combining 4 separate colours and symbols</a:t>
            </a:r>
            <a:endParaRPr lang="en-GB" sz="14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4" name="Picture 3" descr="http://www.tonygodzik.com/assets/uploads/images/camryn_group_logos.jp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466" t="28421" r="13740" b="25789"/>
          <a:stretch/>
        </p:blipFill>
        <p:spPr bwMode="auto">
          <a:xfrm>
            <a:off x="4838153" y="4365104"/>
            <a:ext cx="3910311" cy="1586301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342" y="1124745"/>
            <a:ext cx="3954268" cy="2232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1414238"/>
            <a:ext cx="2405795" cy="19427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2551" y="3852074"/>
            <a:ext cx="4033838" cy="2662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619780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79511" y="620688"/>
            <a:ext cx="7416825" cy="2184326"/>
          </a:xfrm>
          <a:prstGeom prst="rect">
            <a:avLst/>
          </a:prstGeom>
          <a:solidFill>
            <a:schemeClr val="accent1">
              <a:alpha val="2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/>
          <p:cNvSpPr txBox="1"/>
          <p:nvPr/>
        </p:nvSpPr>
        <p:spPr>
          <a:xfrm>
            <a:off x="251520" y="197171"/>
            <a:ext cx="7776864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Strap lines – additional </a:t>
            </a:r>
            <a:r>
              <a:rPr lang="en-GB" sz="14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text that I’d like included under the logo if possible, </a:t>
            </a:r>
          </a:p>
          <a:p>
            <a:endParaRPr lang="en-GB" sz="14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endParaRPr lang="en-GB" sz="1400" dirty="0" smtClean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endParaRPr lang="en-GB" sz="14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endParaRPr lang="en-GB" sz="1400" dirty="0" smtClean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endParaRPr lang="en-GB" sz="14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endParaRPr lang="en-GB" sz="1400" dirty="0" smtClean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endParaRPr lang="en-GB" sz="14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endParaRPr lang="en-GB" sz="1400" dirty="0" smtClean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endParaRPr lang="en-GB" sz="14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endParaRPr lang="en-GB" sz="1400" dirty="0" smtClean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98196" y="1098996"/>
            <a:ext cx="41297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 smtClean="0">
                <a:solidFill>
                  <a:srgbClr val="FF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PYRO 1 </a:t>
            </a:r>
            <a:r>
              <a:rPr lang="en-GB" sz="14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– </a:t>
            </a:r>
            <a:r>
              <a:rPr lang="en-GB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EXPLOSIVE </a:t>
            </a:r>
            <a:r>
              <a:rPr lang="en-GB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SPECIAL EFFECTS</a:t>
            </a:r>
            <a:endParaRPr lang="en-GB" sz="1400" dirty="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298195" y="1491650"/>
            <a:ext cx="3600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 smtClean="0">
                <a:solidFill>
                  <a:schemeClr val="accent1">
                    <a:lumMod val="7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AQUABATICS</a:t>
            </a:r>
            <a:r>
              <a:rPr lang="en-GB" sz="14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GB" sz="14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– </a:t>
            </a:r>
            <a:r>
              <a:rPr lang="en-GB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WATER SPECIAL EFFECTS</a:t>
            </a:r>
            <a:endParaRPr lang="en-GB" sz="1400" dirty="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303126" y="2420613"/>
            <a:ext cx="498895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 smtClean="0">
                <a:solidFill>
                  <a:schemeClr val="accent6">
                    <a:lumMod val="7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SEARCHLIGHT  </a:t>
            </a:r>
            <a:r>
              <a:rPr lang="en-GB" sz="14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- </a:t>
            </a:r>
            <a:r>
              <a:rPr lang="en-GB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ILLUMINATING  </a:t>
            </a:r>
            <a:r>
              <a:rPr lang="en-GB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THE SKY</a:t>
            </a:r>
            <a:endParaRPr lang="en-GB" sz="1400" dirty="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325008" y="1995706"/>
            <a:ext cx="460703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 smtClean="0">
                <a:solidFill>
                  <a:srgbClr val="00B05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AIRMAZING </a:t>
            </a:r>
            <a:r>
              <a:rPr lang="en-GB" sz="14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– </a:t>
            </a:r>
            <a:r>
              <a:rPr lang="en-GB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INFLATABLE </a:t>
            </a:r>
            <a:r>
              <a:rPr lang="en-GB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BRANDING</a:t>
            </a:r>
            <a:endParaRPr lang="en-GB" sz="1400" dirty="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306940" y="668761"/>
            <a:ext cx="656931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ENTERTAINEMNT EFFECTS – </a:t>
            </a:r>
            <a:r>
              <a:rPr lang="en-GB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</a:t>
            </a:r>
            <a:r>
              <a:rPr lang="en-GB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ISU</a:t>
            </a:r>
            <a:r>
              <a:rPr lang="en-GB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ALLY  </a:t>
            </a:r>
            <a:r>
              <a:rPr lang="en-GB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ENHANCING </a:t>
            </a:r>
            <a:r>
              <a:rPr lang="en-GB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YOUR EVENT</a:t>
            </a:r>
            <a:endParaRPr lang="en-GB" sz="1400" dirty="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0468348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8684</TotalTime>
  <Words>373</Words>
  <Application>Microsoft Office PowerPoint</Application>
  <PresentationFormat>On-screen Show (4:3)</PresentationFormat>
  <Paragraphs>45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Stacey</dc:creator>
  <cp:lastModifiedBy>Stacey</cp:lastModifiedBy>
  <cp:revision>22</cp:revision>
  <cp:lastPrinted>2016-02-01T10:42:34Z</cp:lastPrinted>
  <dcterms:created xsi:type="dcterms:W3CDTF">2016-01-26T10:37:51Z</dcterms:created>
  <dcterms:modified xsi:type="dcterms:W3CDTF">2016-02-01T11:23:04Z</dcterms:modified>
</cp:coreProperties>
</file>